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9334500" cy="5248275"/>
  <p:notesSz cx="5248275" cy="9334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" name="Google Shape;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" name="Google Shape;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" name="Google Shape;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32f2494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732f2494d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3732f2494db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5bfb9111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5bfb9111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375bfb9111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 descr="Apple MacBook Pro Laptop (Provided by Future Publishing via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 descr="Cloud computing concept (Provided by Getty Image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394" y="1547870"/>
            <a:ext cx="1104753" cy="75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 descr="Apple MacBook Pro Laptop (Provided by Future Publishing via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182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148" y="732460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895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711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untain range with a cliff&#10;&#10;AI-generated content may be incorrect.">
            <a:extLst>
              <a:ext uri="{FF2B5EF4-FFF2-40B4-BE49-F238E27FC236}">
                <a16:creationId xmlns:a16="http://schemas.microsoft.com/office/drawing/2014/main" id="{450476D4-4DD4-CA89-7AAD-A2CEE472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4500" cy="52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and a picture of a city&#10;&#10;AI-generated content may be incorrect.">
            <a:extLst>
              <a:ext uri="{FF2B5EF4-FFF2-40B4-BE49-F238E27FC236}">
                <a16:creationId xmlns:a16="http://schemas.microsoft.com/office/drawing/2014/main" id="{B1303B1F-1D4B-FA3C-A0EE-54AB7F98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" y="-1"/>
            <a:ext cx="9332384" cy="52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F65F2-734B-347A-E470-F24DAECC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" y="1003"/>
            <a:ext cx="9109999" cy="52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399800" y="147950"/>
            <a:ext cx="8430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/>
                </a:solidFill>
              </a:rPr>
              <a:t>API Service used for demo: </a:t>
            </a:r>
            <a:r>
              <a:rPr lang="en-US" b="1" dirty="0" err="1">
                <a:solidFill>
                  <a:schemeClr val="accent5"/>
                </a:solidFill>
              </a:rPr>
              <a:t>lunchbox_api</a:t>
            </a:r>
            <a:endParaRPr b="1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mix </a:t>
            </a:r>
            <a:r>
              <a:rPr lang="en-US" dirty="0" err="1">
                <a:solidFill>
                  <a:schemeClr val="accent5"/>
                </a:solidFill>
              </a:rPr>
              <a:t>phx.routes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Compiling 1 file (.ex)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Generated </a:t>
            </a:r>
            <a:r>
              <a:rPr lang="en-US" dirty="0" err="1">
                <a:solidFill>
                  <a:schemeClr val="accent5"/>
                </a:solidFill>
              </a:rPr>
              <a:t>lunchbox_api</a:t>
            </a:r>
            <a:r>
              <a:rPr lang="en-US" dirty="0">
                <a:solidFill>
                  <a:schemeClr val="accent5"/>
                </a:solidFill>
              </a:rPr>
              <a:t> app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page_path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     /                                    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LunchboxApiWeb.PageLive</a:t>
            </a:r>
            <a:r>
              <a:rPr lang="en-US" dirty="0">
                <a:solidFill>
                  <a:schemeClr val="accent5"/>
                </a:solidFill>
              </a:rPr>
              <a:t> :index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 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    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:index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GET.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:show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POST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    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:create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PATCH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:update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PUT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:update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DELETE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:delete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949" y="2918450"/>
            <a:ext cx="2632427" cy="23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94" y="2960650"/>
            <a:ext cx="3507706" cy="22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8943672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2306975" y="641850"/>
            <a:ext cx="2288100" cy="1072200"/>
          </a:xfrm>
          <a:prstGeom prst="wedgeRectCallout">
            <a:avLst>
              <a:gd name="adj1" fmla="val 97701"/>
              <a:gd name="adj2" fmla="val 68277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263" y="727975"/>
            <a:ext cx="2089525" cy="91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737425" y="3157875"/>
            <a:ext cx="2052900" cy="1297500"/>
            <a:chOff x="2737425" y="3157875"/>
            <a:chExt cx="2052900" cy="1297500"/>
          </a:xfrm>
        </p:grpSpPr>
        <p:sp>
          <p:nvSpPr>
            <p:cNvPr id="48" name="Google Shape;48;p8"/>
            <p:cNvSpPr/>
            <p:nvPr/>
          </p:nvSpPr>
          <p:spPr>
            <a:xfrm>
              <a:off x="2737425" y="3157875"/>
              <a:ext cx="2052900" cy="1297500"/>
            </a:xfrm>
            <a:prstGeom prst="wedgeRectCallout">
              <a:avLst>
                <a:gd name="adj1" fmla="val 87941"/>
                <a:gd name="adj2" fmla="val 31958"/>
              </a:avLst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" name="Google Shape;4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83212" y="3301215"/>
              <a:ext cx="1761325" cy="10108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 descr="Apple MacBook Pro Laptop (Provided by Future Publishing via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 descr="Cloud computing concept (Provided by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552" y="2671388"/>
            <a:ext cx="2254024" cy="15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Apple MacBook Pro Laptop (Provided by Future Publishing via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75" y="1489114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626" y="1696199"/>
            <a:ext cx="854406" cy="5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00" y="1526789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1725" y="114426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463" y="1265089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5927" y="2102561"/>
            <a:ext cx="1221273" cy="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100" y="1265084"/>
            <a:ext cx="1171751" cy="29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2575" y="1862061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6475" y="1957910"/>
            <a:ext cx="684876" cy="6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12">
            <a:alphaModFix/>
          </a:blip>
          <a:srcRect l="19269" r="20925"/>
          <a:stretch/>
        </p:blipFill>
        <p:spPr>
          <a:xfrm>
            <a:off x="7315525" y="1340464"/>
            <a:ext cx="684876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3425" y="143551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2" y="944786"/>
            <a:ext cx="1221273" cy="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168</Words>
  <Application>Microsoft Macintosh PowerPoint</Application>
  <PresentationFormat>Custom</PresentationFormat>
  <Paragraphs>33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Yeong Sheng Tan</cp:lastModifiedBy>
  <cp:revision>2</cp:revision>
  <dcterms:modified xsi:type="dcterms:W3CDTF">2025-08-08T02:53:20Z</dcterms:modified>
</cp:coreProperties>
</file>